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889-81B8-40F4-8989-F8182D82CE8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EF0A-2595-4ED2-BF96-CDDCD0A5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8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889-81B8-40F4-8989-F8182D82CE8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EF0A-2595-4ED2-BF96-CDDCD0A5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0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889-81B8-40F4-8989-F8182D82CE8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EF0A-2595-4ED2-BF96-CDDCD0A5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889-81B8-40F4-8989-F8182D82CE8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EF0A-2595-4ED2-BF96-CDDCD0A5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9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889-81B8-40F4-8989-F8182D82CE8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EF0A-2595-4ED2-BF96-CDDCD0A5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1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889-81B8-40F4-8989-F8182D82CE8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EF0A-2595-4ED2-BF96-CDDCD0A5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3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889-81B8-40F4-8989-F8182D82CE8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EF0A-2595-4ED2-BF96-CDDCD0A5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9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889-81B8-40F4-8989-F8182D82CE8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EF0A-2595-4ED2-BF96-CDDCD0A5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889-81B8-40F4-8989-F8182D82CE8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EF0A-2595-4ED2-BF96-CDDCD0A5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4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889-81B8-40F4-8989-F8182D82CE8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EF0A-2595-4ED2-BF96-CDDCD0A5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4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889-81B8-40F4-8989-F8182D82CE8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EF0A-2595-4ED2-BF96-CDDCD0A5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5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81889-81B8-40F4-8989-F8182D82CE8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2EF0A-2595-4ED2-BF96-CDDCD0A5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4299" y="4421265"/>
            <a:ext cx="2777888" cy="178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21299999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3504" y="2187935"/>
            <a:ext cx="3427592" cy="2433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>
              <a:rot lat="1195241" lon="21408989" rev="319145"/>
            </a:camera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1948" y="4416101"/>
            <a:ext cx="2777889" cy="1774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21299992" lon="21599992" rev="30000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Copilule cu ochi senini-Marian Mois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66135" y="1434185"/>
            <a:ext cx="3283889" cy="2807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955" y="1690687"/>
            <a:ext cx="2394969" cy="3339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>
              <a:rot lat="126656" lon="1494988" rev="21327973"/>
            </a:camera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13" y="1690687"/>
            <a:ext cx="1992959" cy="1281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2921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01" y="1690687"/>
            <a:ext cx="1958279" cy="12811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292100"/>
          </a:effectLst>
          <a:scene3d>
            <a:camera prst="perspectiveContrastingLeftFacing" fov="2700000">
              <a:rot lat="0" lon="1499990" rev="21299999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Horizontal Scroll 11"/>
          <p:cNvSpPr/>
          <p:nvPr/>
        </p:nvSpPr>
        <p:spPr>
          <a:xfrm>
            <a:off x="4880092" y="6209969"/>
            <a:ext cx="2655916" cy="64803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2"/>
                </a:solidFill>
                <a:latin typeface="Segoe Script" panose="030B0504020000000003" pitchFamily="66" charset="0"/>
              </a:rPr>
              <a:t>Familia Suciu</a:t>
            </a:r>
            <a:endParaRPr lang="en-US" dirty="0">
              <a:solidFill>
                <a:schemeClr val="tx2"/>
              </a:solidFill>
              <a:latin typeface="Segoe Script" panose="030B0504020000000003" pitchFamily="66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2547495" y="0"/>
            <a:ext cx="7197605" cy="1434185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800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Crăciun fericit!</a:t>
            </a:r>
            <a:endParaRPr lang="en-US" sz="48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6116" y="4682555"/>
            <a:ext cx="1900360" cy="1154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82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Author</cp:lastModifiedBy>
  <cp:revision>11</cp:revision>
  <dcterms:created xsi:type="dcterms:W3CDTF">2024-12-21T16:13:43Z</dcterms:created>
  <dcterms:modified xsi:type="dcterms:W3CDTF">2024-12-24T10:02:47Z</dcterms:modified>
</cp:coreProperties>
</file>